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1" r:id="rId3"/>
    <p:sldId id="256" r:id="rId4"/>
    <p:sldId id="264" r:id="rId5"/>
    <p:sldId id="261" r:id="rId6"/>
    <p:sldId id="257" r:id="rId7"/>
    <p:sldId id="258" r:id="rId8"/>
    <p:sldId id="259" r:id="rId9"/>
    <p:sldId id="263" r:id="rId10"/>
    <p:sldId id="267" r:id="rId11"/>
    <p:sldId id="270" r:id="rId12"/>
    <p:sldId id="26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7" autoAdjust="0"/>
    <p:restoredTop sz="94660"/>
  </p:normalViewPr>
  <p:slideViewPr>
    <p:cSldViewPr snapToGrid="0">
      <p:cViewPr varScale="1">
        <p:scale>
          <a:sx n="91" d="100"/>
          <a:sy n="91" d="100"/>
        </p:scale>
        <p:origin x="56" y="3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ustomXml" Target="../customXml/item1.xml"/><Relationship Id="rId3" Type="http://schemas.openxmlformats.org/officeDocument/2006/relationships/slide" Target="slides/slide1.xml"/><Relationship Id="rId21" Type="http://schemas.openxmlformats.org/officeDocument/2006/relationships/customXml" Target="../customXml/item4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298DB-9B9A-42F7-A2D8-433A04C9F0EB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C003-3D4A-4A7D-BCCA-24A3C6796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021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298DB-9B9A-42F7-A2D8-433A04C9F0EB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C003-3D4A-4A7D-BCCA-24A3C6796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735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298DB-9B9A-42F7-A2D8-433A04C9F0EB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C003-3D4A-4A7D-BCCA-24A3C6796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735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F79D2-30F3-47BE-BB94-59FD011A7E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C201B-D7D8-45BC-B5E0-7FD12A0244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967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F79D2-30F3-47BE-BB94-59FD011A7E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C201B-D7D8-45BC-B5E0-7FD12A0244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322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F79D2-30F3-47BE-BB94-59FD011A7E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C201B-D7D8-45BC-B5E0-7FD12A0244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558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F79D2-30F3-47BE-BB94-59FD011A7E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C201B-D7D8-45BC-B5E0-7FD12A0244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2214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F79D2-30F3-47BE-BB94-59FD011A7E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C201B-D7D8-45BC-B5E0-7FD12A0244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388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F79D2-30F3-47BE-BB94-59FD011A7E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C201B-D7D8-45BC-B5E0-7FD12A0244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7032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F79D2-30F3-47BE-BB94-59FD011A7E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C201B-D7D8-45BC-B5E0-7FD12A0244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7659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F79D2-30F3-47BE-BB94-59FD011A7E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C201B-D7D8-45BC-B5E0-7FD12A0244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231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298DB-9B9A-42F7-A2D8-433A04C9F0EB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C003-3D4A-4A7D-BCCA-24A3C6796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650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F79D2-30F3-47BE-BB94-59FD011A7E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C201B-D7D8-45BC-B5E0-7FD12A0244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9444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F79D2-30F3-47BE-BB94-59FD011A7E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C201B-D7D8-45BC-B5E0-7FD12A0244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9344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F79D2-30F3-47BE-BB94-59FD011A7E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C201B-D7D8-45BC-B5E0-7FD12A0244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098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298DB-9B9A-42F7-A2D8-433A04C9F0EB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C003-3D4A-4A7D-BCCA-24A3C6796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483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298DB-9B9A-42F7-A2D8-433A04C9F0EB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C003-3D4A-4A7D-BCCA-24A3C6796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17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298DB-9B9A-42F7-A2D8-433A04C9F0EB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C003-3D4A-4A7D-BCCA-24A3C6796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844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298DB-9B9A-42F7-A2D8-433A04C9F0EB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C003-3D4A-4A7D-BCCA-24A3C6796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238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298DB-9B9A-42F7-A2D8-433A04C9F0EB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C003-3D4A-4A7D-BCCA-24A3C6796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366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298DB-9B9A-42F7-A2D8-433A04C9F0EB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C003-3D4A-4A7D-BCCA-24A3C6796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659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298DB-9B9A-42F7-A2D8-433A04C9F0EB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C003-3D4A-4A7D-BCCA-24A3C6796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277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298DB-9B9A-42F7-A2D8-433A04C9F0EB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BC003-3D4A-4A7D-BCCA-24A3C6796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285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F79D2-30F3-47BE-BB94-59FD011A7E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C201B-D7D8-45BC-B5E0-7FD12A0244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25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Dr. Rick Knabb</a:t>
            </a:r>
            <a:br>
              <a:rPr lang="en-US" dirty="0"/>
            </a:br>
            <a:r>
              <a:rPr lang="en-US" dirty="0"/>
              <a:t>The Weather Channel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050" y="365125"/>
            <a:ext cx="40957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886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262" y="0"/>
            <a:ext cx="9765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671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85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450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3379"/>
            <a:ext cx="13780232" cy="775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23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2870"/>
            <a:ext cx="14023136" cy="788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429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52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145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987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538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8198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D2DB6A782DDC488E3F96CB4B5A88D3" ma:contentTypeVersion="17" ma:contentTypeDescription="Create a new document." ma:contentTypeScope="" ma:versionID="30f61ce44d3a3183fa61a0ed3c52b907">
  <xsd:schema xmlns:xsd="http://www.w3.org/2001/XMLSchema" xmlns:xs="http://www.w3.org/2001/XMLSchema" xmlns:p="http://schemas.microsoft.com/office/2006/metadata/properties" xmlns:ns2="c5b6c147-ef76-4a96-8e99-c47a86f2ca05" xmlns:ns3="61585aa3-80d1-413f-acb0-ffcfa691abec" targetNamespace="http://schemas.microsoft.com/office/2006/metadata/properties" ma:root="true" ma:fieldsID="8126b92940786b822749f8202c524e5d" ns2:_="" ns3:_="">
    <xsd:import namespace="c5b6c147-ef76-4a96-8e99-c47a86f2ca05"/>
    <xsd:import namespace="61585aa3-80d1-413f-acb0-ffcfa691abe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b6c147-ef76-4a96-8e99-c47a86f2ca0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585aa3-80d1-413f-acb0-ffcfa691abec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E25379C-E3F5-4DEC-BE0B-AF0CCE5882AE}"/>
</file>

<file path=customXml/itemProps2.xml><?xml version="1.0" encoding="utf-8"?>
<ds:datastoreItem xmlns:ds="http://schemas.openxmlformats.org/officeDocument/2006/customXml" ds:itemID="{3D612EE3-44C9-49F9-BBDA-A7216092B436}"/>
</file>

<file path=customXml/itemProps3.xml><?xml version="1.0" encoding="utf-8"?>
<ds:datastoreItem xmlns:ds="http://schemas.openxmlformats.org/officeDocument/2006/customXml" ds:itemID="{A69940BC-90D9-4A56-95B0-A76FD41DE110}"/>
</file>

<file path=customXml/itemProps4.xml><?xml version="1.0" encoding="utf-8"?>
<ds:datastoreItem xmlns:ds="http://schemas.openxmlformats.org/officeDocument/2006/customXml" ds:itemID="{FD68CD70-B69C-43BB-82F0-88441E9972B6}"/>
</file>

<file path=docProps/app.xml><?xml version="1.0" encoding="utf-8"?>
<Properties xmlns="http://schemas.openxmlformats.org/officeDocument/2006/extended-properties" xmlns:vt="http://schemas.openxmlformats.org/officeDocument/2006/docPropsVTypes">
  <TotalTime>1546</TotalTime>
  <Words>8</Words>
  <Application>Microsoft Office PowerPoint</Application>
  <PresentationFormat>Widescreen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1_Office Theme</vt:lpstr>
      <vt:lpstr>Dr. Rick Knabb The Weather Channel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Rick Knabb</dc:creator>
  <cp:lastModifiedBy>Amelia Johnson</cp:lastModifiedBy>
  <cp:revision>8</cp:revision>
  <dcterms:created xsi:type="dcterms:W3CDTF">2023-07-20T19:25:29Z</dcterms:created>
  <dcterms:modified xsi:type="dcterms:W3CDTF">2023-07-24T21:23:08Z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0x010100B9D2DB6A782DDC488E3F96CB4B5A88D3</vt:lpwstr>
  </property>
</Properties>
</file>